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76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43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2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21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51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1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09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90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89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87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59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CA189-1899-FC43-942E-E4C286511EE2}" type="datetimeFigureOut">
              <a:rPr lang="es-ES" smtClean="0"/>
              <a:t>23/9/17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5C108-BC58-2B4A-AC4D-502E2A30DD9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4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099681" y="1401080"/>
            <a:ext cx="1682662" cy="1635228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Calidad de vida</a:t>
            </a:r>
            <a:r>
              <a:rPr lang="es-ES" sz="16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relacionada a la salud del adolescente</a:t>
            </a:r>
            <a:endParaRPr lang="es-ES" sz="16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2782343" y="2424413"/>
            <a:ext cx="497446" cy="1061747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V="1">
            <a:off x="2801596" y="805457"/>
            <a:ext cx="497445" cy="1002179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ángulo redondeado 11"/>
          <p:cNvSpPr/>
          <p:nvPr/>
        </p:nvSpPr>
        <p:spPr>
          <a:xfrm>
            <a:off x="3299042" y="489170"/>
            <a:ext cx="2557352" cy="878805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Dimensión subjetiva</a:t>
            </a:r>
            <a:endParaRPr lang="es-ES" sz="16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3299041" y="2955287"/>
            <a:ext cx="2557353" cy="878805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Dimensión objetiva</a:t>
            </a:r>
            <a:endParaRPr lang="es-ES" sz="16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ctángulo redondeado 13"/>
          <p:cNvSpPr/>
          <p:nvPr/>
        </p:nvSpPr>
        <p:spPr>
          <a:xfrm rot="16200000">
            <a:off x="-999434" y="1860324"/>
            <a:ext cx="3344921" cy="602608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Dimensiones de abordaje</a:t>
            </a:r>
            <a:endParaRPr lang="es-ES" sz="20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Cerrar llave 15"/>
          <p:cNvSpPr/>
          <p:nvPr/>
        </p:nvSpPr>
        <p:spPr>
          <a:xfrm>
            <a:off x="5987220" y="489170"/>
            <a:ext cx="228417" cy="3344922"/>
          </a:xfrm>
          <a:prstGeom prst="rightBrac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redondeado 20"/>
          <p:cNvSpPr/>
          <p:nvPr/>
        </p:nvSpPr>
        <p:spPr>
          <a:xfrm>
            <a:off x="6215638" y="522275"/>
            <a:ext cx="2504366" cy="878805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-Satisfacción e importancia personal</a:t>
            </a:r>
          </a:p>
          <a:p>
            <a:pPr algn="ctr"/>
            <a:r>
              <a:rPr lang="es-E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-Relacionamiento</a:t>
            </a:r>
            <a:endParaRPr lang="es-E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6215637" y="2955287"/>
            <a:ext cx="2504367" cy="878805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-Educación</a:t>
            </a:r>
          </a:p>
          <a:p>
            <a:pPr algn="ctr"/>
            <a:r>
              <a:rPr lang="es-ES" sz="14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s-E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Empleo</a:t>
            </a:r>
          </a:p>
          <a:p>
            <a:pPr algn="ctr"/>
            <a:r>
              <a:rPr lang="es-E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-Salud y alimentación</a:t>
            </a:r>
          </a:p>
          <a:p>
            <a:pPr algn="ctr"/>
            <a:r>
              <a:rPr lang="es-E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-Ambiente</a:t>
            </a:r>
            <a:endParaRPr lang="es-E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371722" y="4480013"/>
            <a:ext cx="8348282" cy="558387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s-ES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mplementación </a:t>
            </a:r>
            <a:r>
              <a:rPr lang="es-ES" sz="1600" b="1" dirty="0">
                <a:solidFill>
                  <a:srgbClr val="000000"/>
                </a:solidFill>
                <a:latin typeface="Times New Roman"/>
                <a:cs typeface="Times New Roman"/>
              </a:rPr>
              <a:t>de </a:t>
            </a:r>
            <a:r>
              <a:rPr lang="es-ES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agroecología en la escuela</a:t>
            </a:r>
            <a:endParaRPr lang="es-ES_tradnl" sz="1600" b="1" i="1" baseline="30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84668" y="5550043"/>
            <a:ext cx="768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Times New Roman"/>
                <a:cs typeface="Times New Roman"/>
              </a:rPr>
              <a:t>Figura 1: </a:t>
            </a:r>
            <a:r>
              <a:rPr lang="es-ES" i="1" dirty="0" smtClean="0">
                <a:latin typeface="Times New Roman"/>
                <a:cs typeface="Times New Roman"/>
              </a:rPr>
              <a:t>Framework </a:t>
            </a:r>
            <a:r>
              <a:rPr lang="es-ES" dirty="0" smtClean="0">
                <a:latin typeface="Times New Roman"/>
                <a:cs typeface="Times New Roman"/>
              </a:rPr>
              <a:t>de implementación de la intervención</a:t>
            </a:r>
            <a:endParaRPr lang="es-E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2170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48</Words>
  <Application>Microsoft Macintosh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IECS</dc:creator>
  <cp:lastModifiedBy>IECS</cp:lastModifiedBy>
  <cp:revision>3</cp:revision>
  <dcterms:created xsi:type="dcterms:W3CDTF">2017-09-23T16:09:27Z</dcterms:created>
  <dcterms:modified xsi:type="dcterms:W3CDTF">2017-09-23T16:24:29Z</dcterms:modified>
</cp:coreProperties>
</file>